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Pacifico"/>
      <p:regular r:id="rId25"/>
    </p:embeddedFont>
    <p:embeddedFont>
      <p:font typeface="EB Garamond"/>
      <p:regular r:id="rId26"/>
      <p:bold r:id="rId27"/>
      <p:italic r:id="rId28"/>
      <p:boldItalic r:id="rId29"/>
    </p:embeddedFont>
    <p:embeddedFont>
      <p:font typeface="Comfortaa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BGaramond-regular.fntdata"/><Relationship Id="rId25" Type="http://schemas.openxmlformats.org/officeDocument/2006/relationships/font" Target="fonts/Pacifico-regular.fntdata"/><Relationship Id="rId28" Type="http://schemas.openxmlformats.org/officeDocument/2006/relationships/font" Target="fonts/EBGaramond-italic.fntdata"/><Relationship Id="rId27" Type="http://schemas.openxmlformats.org/officeDocument/2006/relationships/font" Target="fonts/EBGaramon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BGaramon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omfortaa-bold.fntdata"/><Relationship Id="rId30" Type="http://schemas.openxmlformats.org/officeDocument/2006/relationships/font" Target="fonts/Comforta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ver no mundo real!!!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 pra acreditar ( quem começou em 2010s )  que era </a:t>
            </a:r>
            <a:r>
              <a:rPr lang="en"/>
              <a:t>possível</a:t>
            </a:r>
            <a:r>
              <a:rPr lang="en"/>
              <a:t> criar uma infra assim?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Consegue embasar o custo de ambiente de Dev para aplicação , mas nem sempre é o mesmo para Ambiente de dev para Infra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0" Type="http://schemas.openxmlformats.org/officeDocument/2006/relationships/hyperlink" Target="https://github.com/gfechio" TargetMode="External"/><Relationship Id="rId9" Type="http://schemas.openxmlformats.org/officeDocument/2006/relationships/image" Target="../media/image13.png"/><Relationship Id="rId5" Type="http://schemas.openxmlformats.org/officeDocument/2006/relationships/image" Target="../media/image5.jpg"/><Relationship Id="rId6" Type="http://schemas.openxmlformats.org/officeDocument/2006/relationships/hyperlink" Target="https://twitter.com/gfechio_" TargetMode="External"/><Relationship Id="rId7" Type="http://schemas.openxmlformats.org/officeDocument/2006/relationships/image" Target="../media/image10.png"/><Relationship Id="rId8" Type="http://schemas.openxmlformats.org/officeDocument/2006/relationships/hyperlink" Target="https://www.linkedin.com/in/gfechio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hyperlink" Target="https://github.com/gruntwork-io/cloud-nuk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hyperlink" Target="https://terratest.gruntwork.io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 de Infraestrutura na Nuvem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 até Dev faz, por que você não?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2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423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22"/>
          <p:cNvGrpSpPr/>
          <p:nvPr/>
        </p:nvGrpSpPr>
        <p:grpSpPr>
          <a:xfrm>
            <a:off x="6781400" y="1418160"/>
            <a:ext cx="2212050" cy="3582858"/>
            <a:chOff x="6803275" y="395363"/>
            <a:chExt cx="2212050" cy="2537076"/>
          </a:xfrm>
        </p:grpSpPr>
        <p:pic>
          <p:nvPicPr>
            <p:cNvPr id="179" name="Google Shape;17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0" name="Google Shape;180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Rode o teste de dentro do diretório de testes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-run: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Para rodar uma função de teste especifica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-v: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verbose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-timeout: 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O timeout padrão é de apenas 10 minutos o que pode ser um problema para alguns recursos ou testes maiores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82" name="Google Shape;18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720" y="190750"/>
            <a:ext cx="5401226" cy="29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8725" y="3121379"/>
            <a:ext cx="5432774" cy="15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/>
        </p:nvSpPr>
        <p:spPr>
          <a:xfrm>
            <a:off x="2772850" y="289525"/>
            <a:ext cx="5835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go test -v -run TestTerraformAwsHelloWorldExample -timeout 30</a:t>
            </a:r>
            <a:endParaRPr b="1"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90" name="Google Shape;190;p2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Acabou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! Acabou!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3469375" y="1900782"/>
            <a:ext cx="21030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Perguntas?</a:t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925" y="2868750"/>
            <a:ext cx="482574" cy="38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/>
        </p:nvSpPr>
        <p:spPr>
          <a:xfrm>
            <a:off x="3238500" y="2862538"/>
            <a:ext cx="29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@gfechio_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(tem um “_” no final)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5925" y="3433225"/>
            <a:ext cx="400199" cy="40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/>
          <p:nvPr/>
        </p:nvSpPr>
        <p:spPr>
          <a:xfrm>
            <a:off x="3118550" y="3433225"/>
            <a:ext cx="32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https://www.linkedin.com/in/gfechio/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3"/>
          <p:cNvSpPr txBox="1"/>
          <p:nvPr/>
        </p:nvSpPr>
        <p:spPr>
          <a:xfrm>
            <a:off x="3090325" y="4289775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7113" y="4010125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/>
        </p:nvSpPr>
        <p:spPr>
          <a:xfrm>
            <a:off x="3238500" y="4010125"/>
            <a:ext cx="24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10"/>
              </a:rPr>
              <a:t>https://github.com/gfechio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7255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Criando Teste para sua Infra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62229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Tempos de outrora: Criando infra manualmente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IaC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Ambientes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$$$$$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Testes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Como funciona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5" name="Google Shape;85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2603400" y="687400"/>
            <a:ext cx="4095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Na minha epoca…...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Início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 do Cloud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tudo era criado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manualmente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ou através de scripts e CLIs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Automação por aws-cli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Lento, triste e sujeito a erros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Web browser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Não funcional,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difícil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automatização, boa visualização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API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Muito trabalho de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código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, dificil de reutilizar, sujeito a bugs e outras falhas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256200" y="52300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IaC já chegou!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Mas e agora</a:t>
            </a:r>
            <a:r>
              <a:rPr lang="en">
                <a:solidFill>
                  <a:schemeClr val="accent5"/>
                </a:solidFill>
              </a:rPr>
              <a:t>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3" name="Google Shape;93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4" name="Google Shape;9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5" name="Google Shape;95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Nota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No começo tudo era mais 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difícil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por falta de ferramentas que trariam as soluções que pessoas/ times/ empresas já faziam de forma diferente e não padronizada.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25" y="2111475"/>
            <a:ext cx="6722200" cy="28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3" name="Google Shape;10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4" name="Google Shape;104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Nota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IaC acaba sendo uma ótima solução, mas também traz consigo problemas que há tempos já são enfrentados por desenvolvimento.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0"/>
            <a:ext cx="4572000" cy="246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2150" y="1154125"/>
            <a:ext cx="1893905" cy="18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4612425" y="1593250"/>
            <a:ext cx="117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Módulos do</a:t>
            </a:r>
            <a:br>
              <a:rPr lang="en">
                <a:latin typeface="Pacifico"/>
                <a:ea typeface="Pacifico"/>
                <a:cs typeface="Pacifico"/>
                <a:sym typeface="Pacifico"/>
              </a:rPr>
            </a:br>
            <a:r>
              <a:rPr lang="en">
                <a:latin typeface="Pacifico"/>
                <a:ea typeface="Pacifico"/>
                <a:cs typeface="Pacifico"/>
                <a:sym typeface="Pacifico"/>
              </a:rPr>
              <a:t>Terraform 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7250" y="131400"/>
            <a:ext cx="1735812" cy="16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1944492" y="668195"/>
            <a:ext cx="1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Variáveis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775" y="2785975"/>
            <a:ext cx="1612612" cy="156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5484781" y="3337669"/>
            <a:ext cx="82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Outputs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4875" y="2283775"/>
            <a:ext cx="1577049" cy="16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3797893" y="2678138"/>
            <a:ext cx="13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Dependências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9600" y="131400"/>
            <a:ext cx="1653926" cy="16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3802019" y="513828"/>
            <a:ext cx="102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Usar</a:t>
            </a:r>
            <a:endParaRPr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Módulos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6026" y="3078348"/>
            <a:ext cx="1799800" cy="15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1797999" y="3330014"/>
            <a:ext cx="152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Compartilhar </a:t>
            </a:r>
            <a:endParaRPr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responsabilidades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3087" y="1514400"/>
            <a:ext cx="1688524" cy="16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188063" y="2035436"/>
            <a:ext cx="127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Definir padrões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"/>
            <a:ext cx="1735799" cy="16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227686" y="395611"/>
            <a:ext cx="116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Cost Allocation</a:t>
            </a:r>
            <a:endParaRPr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Tags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7338" y="1229750"/>
            <a:ext cx="1688501" cy="16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2255275" y="1847875"/>
            <a:ext cx="3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2741508" y="1567565"/>
            <a:ext cx="127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Q&amp;A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200" y="3167372"/>
            <a:ext cx="1653926" cy="165853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170038" y="3512225"/>
            <a:ext cx="14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Staging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0174" y="1767350"/>
            <a:ext cx="1688501" cy="156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1395857" y="2205154"/>
            <a:ext cx="11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Dev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3038" y="3550750"/>
            <a:ext cx="1653926" cy="156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3495816" y="3892006"/>
            <a:ext cx="11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Produção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37" name="Google Shape;137;p1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Ambientes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18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Para ambientes, temos  ( normalmente )  diferente requerimentos como: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Quantidade de instâncias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Conhecido como scale ( in/out ). Escalar horizontalmente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Tamanho das </a:t>
            </a: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instâncias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Também conhecido como scale (up/down). Escalar verticalmente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Definições arquiteturais</a:t>
            </a:r>
            <a:b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Este é o caso em que se deve manter o mesmo, pois a definição de arquitetura pode impactar diretamente como funciona o serviço.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" y="0"/>
            <a:ext cx="394336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$$$$$$</a:t>
            </a:r>
            <a:r>
              <a:rPr b="1" lang="en" sz="3000">
                <a:solidFill>
                  <a:schemeClr val="dk1"/>
                </a:solidFill>
              </a:rPr>
              <a:t> (a.k.a Custo)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Faz me rir, ou me faz chorar.</a:t>
            </a:r>
            <a:endParaRPr i="1" sz="1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Após tudo configurado e definido temos sempre que avaliar os custos, isso claramente cria um custo a mais para manter recursos funcionais somente para teste de infra.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46" name="Google Shape;146;p19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47" name="Google Shape;14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8" name="Google Shape;148;p19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1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Cost Allocation Tags (AWS). Mas também para recursos não-produtivos pode usar o </a:t>
              </a:r>
              <a:r>
                <a:rPr lang="en" sz="1200" u="sng">
                  <a:solidFill>
                    <a:schemeClr val="hlink"/>
                  </a:solidFill>
                  <a:latin typeface="Raleway"/>
                  <a:ea typeface="Raleway"/>
                  <a:cs typeface="Raleway"/>
                  <a:sym typeface="Raleway"/>
                  <a:hlinkClick r:id="rId6"/>
                </a:rPr>
                <a:t>cloud-nuke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 Que recebe 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políticas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para que destrua recursos não utilizados.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700" y="0"/>
            <a:ext cx="4833300" cy="517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Testes de Infra</a:t>
            </a:r>
            <a:r>
              <a:rPr b="1" lang="en" sz="3000">
                <a:solidFill>
                  <a:schemeClr val="dk1"/>
                </a:solidFill>
              </a:rPr>
              <a:t>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Finalmente!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Apresentamos então o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Terratest</a:t>
            </a:r>
            <a:r>
              <a:rPr lang="en" sz="1800"/>
              <a:t>!</a:t>
            </a:r>
            <a:br>
              <a:rPr lang="en" sz="1800"/>
            </a:br>
            <a:r>
              <a:rPr lang="en" sz="1800"/>
              <a:t>Terratest é uma ferramenta em Go criada pela GruntWork, que permite criar testes de infra muito similar a forma que se cria testes de código.</a:t>
            </a:r>
            <a:endParaRPr sz="1800"/>
          </a:p>
        </p:txBody>
      </p:sp>
      <p:grpSp>
        <p:nvGrpSpPr>
          <p:cNvPr id="156" name="Google Shape;156;p20"/>
          <p:cNvGrpSpPr/>
          <p:nvPr/>
        </p:nvGrpSpPr>
        <p:grpSpPr>
          <a:xfrm>
            <a:off x="6781400" y="1848533"/>
            <a:ext cx="2212050" cy="3152570"/>
            <a:chOff x="6803275" y="395363"/>
            <a:chExt cx="2212050" cy="2537076"/>
          </a:xfrm>
        </p:grpSpPr>
        <p:pic>
          <p:nvPicPr>
            <p:cNvPr id="157" name="Google Shape;15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8" name="Google Shape;158;p20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É possível criar testes integrados, E2E e unitários.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Comece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por testes unitários e evolua pouco a pouco, pois alguns casos 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pode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necessitar de recursos já criados. Ou espere que recursos não existam.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60" name="Google Shape;160;p20"/>
          <p:cNvSpPr txBox="1"/>
          <p:nvPr/>
        </p:nvSpPr>
        <p:spPr>
          <a:xfrm>
            <a:off x="4487325" y="1883825"/>
            <a:ext cx="59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usar</a:t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                    Profit!</a:t>
            </a:r>
            <a:endParaRPr sz="1400"/>
          </a:p>
        </p:txBody>
      </p:sp>
      <p:sp>
        <p:nvSpPr>
          <p:cNvPr id="170" name="Google Shape;170;p2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Crie os módulos</a:t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400"/>
              <a:t>/modules</a:t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400"/>
              <a:t>	/ec2</a:t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400"/>
              <a:t>	/vpc</a:t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	/network</a:t>
            </a:r>
            <a:endParaRPr b="0" sz="1400"/>
          </a:p>
        </p:txBody>
      </p:sp>
      <p:sp>
        <p:nvSpPr>
          <p:cNvPr id="171" name="Google Shape;171;p2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100"/>
              <a:t>Crie testes</a:t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400"/>
              <a:t>/tests</a:t>
            </a:r>
            <a:endParaRPr b="0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400"/>
              <a:t>	terraform_RESOURCE_test.go</a:t>
            </a:r>
            <a:endParaRPr b="0" sz="14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b="0" lang="en" sz="1400"/>
            </a:br>
            <a:r>
              <a:rPr b="0" lang="en" sz="1400"/>
              <a:t>	</a:t>
            </a:r>
            <a:endParaRPr b="0" sz="1400"/>
          </a:p>
        </p:txBody>
      </p:sp>
      <p:sp>
        <p:nvSpPr>
          <p:cNvPr id="172" name="Google Shape;172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Não esqueça de usar “_test.go” no final dos arquivos de test.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